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65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A306-75F5-4499-907A-0B9BAA9B855F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5282-6F22-4E4E-BF24-069ADADF9E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A306-75F5-4499-907A-0B9BAA9B855F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5282-6F22-4E4E-BF24-069ADADF9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A306-75F5-4499-907A-0B9BAA9B855F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5282-6F22-4E4E-BF24-069ADADF9E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A306-75F5-4499-907A-0B9BAA9B855F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5282-6F22-4E4E-BF24-069ADADF9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A306-75F5-4499-907A-0B9BAA9B855F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5282-6F22-4E4E-BF24-069ADADF9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A306-75F5-4499-907A-0B9BAA9B855F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5282-6F22-4E4E-BF24-069ADADF9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A306-75F5-4499-907A-0B9BAA9B855F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5282-6F22-4E4E-BF24-069ADADF9E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A306-75F5-4499-907A-0B9BAA9B855F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5282-6F22-4E4E-BF24-069ADADF9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A306-75F5-4499-907A-0B9BAA9B855F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5282-6F22-4E4E-BF24-069ADADF9E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A306-75F5-4499-907A-0B9BAA9B855F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5282-6F22-4E4E-BF24-069ADADF9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0A306-75F5-4499-907A-0B9BAA9B855F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85282-6F22-4E4E-BF24-069ADADF9ED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530A306-75F5-4499-907A-0B9BAA9B855F}" type="datetimeFigureOut">
              <a:rPr lang="ru-RU" smtClean="0"/>
              <a:pPr/>
              <a:t>16.02.2025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7885282-6F22-4E4E-BF24-069ADADF9E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7544" y="833809"/>
            <a:ext cx="7406640" cy="866031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Тестовые задания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7524" y="1736812"/>
            <a:ext cx="7406640" cy="1476164"/>
          </a:xfrm>
        </p:spPr>
        <p:txBody>
          <a:bodyPr>
            <a:normAutofit fontScale="40000" lnSpcReduction="20000"/>
          </a:bodyPr>
          <a:lstStyle/>
          <a:p>
            <a:pPr algn="ctr"/>
            <a:r>
              <a:rPr lang="ru-RU" sz="7000" b="1" dirty="0"/>
              <a:t>«Технология точения древесины на токарном станке»</a:t>
            </a:r>
          </a:p>
          <a:p>
            <a:pPr algn="ctr"/>
            <a:endParaRPr lang="ru-RU" sz="7000" b="1" dirty="0"/>
          </a:p>
          <a:p>
            <a:r>
              <a:rPr lang="ru-RU" sz="1400" dirty="0"/>
              <a:t>                                                                                                              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43FE86D-ADE4-2299-2F68-C41A0BB26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382316"/>
            <a:ext cx="6624736" cy="41772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Тест№1  «</a:t>
            </a:r>
            <a:r>
              <a:rPr lang="ru-RU" b="1" dirty="0"/>
              <a:t>технология точения древесины на токарном станке»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75656" y="1484785"/>
          <a:ext cx="7499352" cy="4334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210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0767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называются части станка обозначенные цифрами 1; 2; 3?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ru-RU" sz="1200" dirty="0"/>
                        <a:t>Основание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ru-RU" sz="1200" dirty="0"/>
                        <a:t>Электродвигатель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ru-RU" sz="1200" dirty="0"/>
                        <a:t>Станина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ru-RU" sz="1200" dirty="0"/>
                        <a:t>Электродвигатель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ru-RU" sz="1200" dirty="0"/>
                        <a:t>Стол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ru-RU" sz="1200" dirty="0"/>
                        <a:t>Рама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eriod"/>
                      </a:pPr>
                      <a:r>
                        <a:rPr lang="ru-RU" sz="1200" baseline="0" dirty="0"/>
                        <a:t>Основа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ru-RU" sz="1200" baseline="0" dirty="0"/>
                        <a:t>Двигатель</a:t>
                      </a:r>
                    </a:p>
                    <a:p>
                      <a:pPr marL="228600" indent="-228600" algn="l">
                        <a:buAutoNum type="arabicPeriod"/>
                      </a:pPr>
                      <a:r>
                        <a:rPr lang="ru-RU" sz="1200" baseline="0" dirty="0"/>
                        <a:t>Каркас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Движение</a:t>
                      </a:r>
                      <a:r>
                        <a:rPr lang="ru-RU" sz="1200" baseline="0" dirty="0"/>
                        <a:t> стамески при резании называется: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главным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вспомогательным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основным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688"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Что такое подручник?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Упор для руки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Упор для режущего инструмента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Центровочное приспособление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Рисунок 6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996952"/>
            <a:ext cx="1872208" cy="10801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Тест№2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03648" y="1461980"/>
          <a:ext cx="7530804" cy="51348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82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27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27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27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7024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</a:t>
                      </a:r>
                      <a:r>
                        <a:rPr lang="ru-RU" sz="1600" baseline="0" dirty="0"/>
                        <a:t> ответов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7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6540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называются части станка, обозначенные цифрами 4; 5?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Кнопочная станция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Ограждение  ременной передачи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Защитный</a:t>
                      </a:r>
                      <a:r>
                        <a:rPr lang="ru-RU" sz="1200" baseline="0" dirty="0"/>
                        <a:t> экран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Защитный экран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Кнопка пуска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Ограждение</a:t>
                      </a:r>
                      <a:r>
                        <a:rPr lang="ru-RU" sz="1200" baseline="0" dirty="0"/>
                        <a:t> ременной передачи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Защитное ограждение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Включатель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ru-RU" sz="1200" dirty="0"/>
                        <a:t>Электродвигатель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0600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называется этот инструмент?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/>
                        <a:t>Майзель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/>
                        <a:t>Рейер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err="1"/>
                        <a:t>Клюкарза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7145">
                <a:tc>
                  <a:txBody>
                    <a:bodyPr/>
                    <a:lstStyle/>
                    <a:p>
                      <a:endParaRPr lang="ru-RU" sz="1200" dirty="0"/>
                    </a:p>
                    <a:p>
                      <a:r>
                        <a:rPr lang="ru-RU" sz="1200" dirty="0"/>
                        <a:t>Что необходимо сделать  перед пуском станка?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  <a:p>
                      <a:r>
                        <a:rPr lang="ru-RU" sz="1200" dirty="0"/>
                        <a:t>Проверить натяжение ремня ременной передачи.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  <a:p>
                      <a:r>
                        <a:rPr lang="ru-RU" sz="1200" dirty="0"/>
                        <a:t>Проверить станок на холостом ходу.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  <a:p>
                      <a:r>
                        <a:rPr lang="ru-RU" sz="1200" dirty="0"/>
                        <a:t>Проверить заземление.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852936"/>
            <a:ext cx="1872208" cy="1297684"/>
          </a:xfrm>
          <a:prstGeom prst="rect">
            <a:avLst/>
          </a:prstGeom>
        </p:spPr>
      </p:pic>
      <p:pic>
        <p:nvPicPr>
          <p:cNvPr id="6" name="Рисунок 5" descr="85 001 - коп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2097873" y="4102927"/>
            <a:ext cx="520062" cy="19085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Тест№3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8970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2728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называются части станка обозначенные цифрами 4; 5?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</a:t>
                      </a:r>
                      <a:r>
                        <a:rPr lang="ru-RU" sz="1200" baseline="0" dirty="0"/>
                        <a:t> защитный экран</a:t>
                      </a:r>
                    </a:p>
                    <a:p>
                      <a:r>
                        <a:rPr lang="ru-RU" sz="1200" baseline="0" dirty="0"/>
                        <a:t>б) кнопка пуска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ограждение ременной передачи</a:t>
                      </a:r>
                    </a:p>
                    <a:p>
                      <a:r>
                        <a:rPr lang="ru-RU" sz="1200" dirty="0"/>
                        <a:t>б) кнопочный выключатель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</a:t>
                      </a:r>
                      <a:r>
                        <a:rPr lang="ru-RU" sz="1200" baseline="0" dirty="0"/>
                        <a:t> защитное ограждение</a:t>
                      </a:r>
                    </a:p>
                    <a:p>
                      <a:r>
                        <a:rPr lang="ru-RU" sz="1200" baseline="0" dirty="0"/>
                        <a:t>б) включатель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r>
                        <a:rPr lang="ru-RU" sz="1200" dirty="0"/>
                        <a:t>Заготовку какой длины закрепляют в патроне?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До 100мм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До 150мм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До 200мм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314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называется</a:t>
                      </a:r>
                      <a:r>
                        <a:rPr lang="ru-RU" sz="1200" baseline="0" dirty="0"/>
                        <a:t> этот инструмент?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/>
                        <a:t>Рейер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/>
                        <a:t>Майзель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Крючок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924944"/>
            <a:ext cx="1872208" cy="1297684"/>
          </a:xfrm>
          <a:prstGeom prst="rect">
            <a:avLst/>
          </a:prstGeom>
        </p:spPr>
      </p:pic>
      <p:pic>
        <p:nvPicPr>
          <p:cNvPr id="2050" name="Picture 2" descr="C:\Users\Я\Desktop\портфолио\фото\896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2146188" y="5134732"/>
            <a:ext cx="404933" cy="174599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Тест№4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1769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5871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Как называются части станка обозначенные цифрами  7; 8?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передняя бабка</a:t>
                      </a:r>
                    </a:p>
                    <a:p>
                      <a:r>
                        <a:rPr lang="ru-RU" sz="1200" dirty="0"/>
                        <a:t>б) патрон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задняя бабка </a:t>
                      </a:r>
                    </a:p>
                    <a:p>
                      <a:r>
                        <a:rPr lang="ru-RU" sz="1200" dirty="0"/>
                        <a:t>б) ось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передняя бабка</a:t>
                      </a:r>
                    </a:p>
                    <a:p>
                      <a:r>
                        <a:rPr lang="ru-RU" sz="1200" dirty="0"/>
                        <a:t>б) шпиндель с трезубцем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Какие детали входят в передаточный механизм станка?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а) трехступенчатый шкив</a:t>
                      </a:r>
                    </a:p>
                    <a:p>
                      <a:pPr algn="l"/>
                      <a:r>
                        <a:rPr lang="ru-RU" sz="1200" dirty="0"/>
                        <a:t>б) плоский ремень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а) одноступенчатый шкив</a:t>
                      </a:r>
                    </a:p>
                    <a:p>
                      <a:pPr algn="l"/>
                      <a:r>
                        <a:rPr lang="ru-RU" sz="1200" dirty="0"/>
                        <a:t>б) конусный ремень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а) двухступенчатый шкив</a:t>
                      </a:r>
                    </a:p>
                    <a:p>
                      <a:pPr algn="l"/>
                      <a:r>
                        <a:rPr lang="ru-RU" sz="1200" dirty="0"/>
                        <a:t>б) клиновидный ремень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31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является исполнительным органом токарного станка по обработке древесины?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Электродвигатель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Шпиндель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Резец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780928"/>
            <a:ext cx="1872208" cy="12976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Тест№5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8970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2728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называются части станка обозначенные цифрами  9; 10?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упор </a:t>
                      </a:r>
                    </a:p>
                    <a:p>
                      <a:r>
                        <a:rPr lang="ru-RU" sz="1200" dirty="0"/>
                        <a:t>б) передняя</a:t>
                      </a:r>
                      <a:r>
                        <a:rPr lang="ru-RU" sz="1200" baseline="0" dirty="0"/>
                        <a:t> бабка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подручник с кареткой</a:t>
                      </a:r>
                    </a:p>
                    <a:p>
                      <a:r>
                        <a:rPr lang="ru-RU" sz="1200" dirty="0"/>
                        <a:t>б) задняя бабка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подручник</a:t>
                      </a:r>
                      <a:r>
                        <a:rPr lang="ru-RU" sz="1200" baseline="0" dirty="0"/>
                        <a:t> </a:t>
                      </a:r>
                      <a:endParaRPr lang="ru-RU" sz="1200" dirty="0"/>
                    </a:p>
                    <a:p>
                      <a:r>
                        <a:rPr lang="ru-RU" sz="1200" dirty="0"/>
                        <a:t>б) задняя бабка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 какой целью ременная передача токарного станка имеет ступенчатые шкивы?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Чтобы изменить чистоту вращения шпинделя.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Чтобы при натяжении ремня перебрасывать его на другую ступень.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Чтобы при износе одной ступени перебрасывать ремень на другую.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314"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Деталью, какой части токарного станка является пиноль?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Передней бабки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Задней бабки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Подручника.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924944"/>
            <a:ext cx="1872208" cy="12976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Тест№6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8970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2728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называются части станка обозначенные цифрами  3;</a:t>
                      </a:r>
                      <a:r>
                        <a:rPr lang="ru-RU" sz="1200" baseline="0" dirty="0"/>
                        <a:t> 11?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</a:t>
                      </a:r>
                      <a:r>
                        <a:rPr lang="ru-RU" sz="1200" baseline="0" dirty="0"/>
                        <a:t> станина</a:t>
                      </a:r>
                      <a:endParaRPr lang="ru-RU" sz="1200" dirty="0"/>
                    </a:p>
                    <a:p>
                      <a:r>
                        <a:rPr lang="ru-RU" sz="1200" dirty="0"/>
                        <a:t>б)защитный экран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каркас</a:t>
                      </a:r>
                    </a:p>
                    <a:p>
                      <a:r>
                        <a:rPr lang="ru-RU" sz="1200" dirty="0"/>
                        <a:t>б) ограждение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основа </a:t>
                      </a:r>
                    </a:p>
                    <a:p>
                      <a:r>
                        <a:rPr lang="ru-RU" sz="1200" dirty="0"/>
                        <a:t>б) стекло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означает число 120 в марке станка СТД-120?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Расстояние от оси шпинделя до станицы.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Длину станка.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Вес станка. 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314"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чего служит передняя бабка? 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передачи вращательного движения заготовки.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закрепления заготовки и передачи ей вращательного движения.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установки и крепления заготовки.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2924944"/>
            <a:ext cx="1872208" cy="1297684"/>
          </a:xfrm>
          <a:prstGeom prst="rect">
            <a:avLst/>
          </a:prstGeom>
        </p:spPr>
      </p:pic>
      <p:pic>
        <p:nvPicPr>
          <p:cNvPr id="5" name="Рисунок 4" descr="Рисунок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5589240"/>
            <a:ext cx="1122568" cy="9711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Тест№7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89706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2728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называются части станка обозначенные цифрами  7; 9?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задняя бабка</a:t>
                      </a:r>
                    </a:p>
                    <a:p>
                      <a:r>
                        <a:rPr lang="ru-RU" sz="1200" dirty="0"/>
                        <a:t>б) опора резца 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коробка скоростей</a:t>
                      </a:r>
                    </a:p>
                    <a:p>
                      <a:r>
                        <a:rPr lang="ru-RU" sz="1200" dirty="0"/>
                        <a:t>б) упор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передняя бабка</a:t>
                      </a:r>
                    </a:p>
                    <a:p>
                      <a:r>
                        <a:rPr lang="ru-RU" sz="1200" dirty="0"/>
                        <a:t>б) подручник с кареткой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Определите сколько шариковых подшипников у передней бабки?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Три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Четыре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Два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31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чего служит задняя бабка станка?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поддержания заготовки и для закрепления инструмента</a:t>
                      </a:r>
                      <a:endParaRPr kumimoji="0" lang="ru-RU" sz="12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поддержания заготовки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закрепления инструмента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924944"/>
            <a:ext cx="1872208" cy="1297684"/>
          </a:xfrm>
          <a:prstGeom prst="rect">
            <a:avLst/>
          </a:prstGeom>
        </p:spPr>
      </p:pic>
      <p:pic>
        <p:nvPicPr>
          <p:cNvPr id="5" name="Picture 6" descr="безымянный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5589240"/>
            <a:ext cx="911647" cy="961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Тест№8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89706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2728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называются части станка обозначенные цифрами  6;</a:t>
                      </a:r>
                      <a:r>
                        <a:rPr lang="ru-RU" sz="1200" baseline="0" dirty="0"/>
                        <a:t> 10?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светильник</a:t>
                      </a:r>
                    </a:p>
                    <a:p>
                      <a:r>
                        <a:rPr lang="ru-RU" sz="1200" dirty="0"/>
                        <a:t>б) задняя</a:t>
                      </a:r>
                      <a:r>
                        <a:rPr lang="ru-RU" sz="1200" baseline="0" dirty="0"/>
                        <a:t> бабка</a:t>
                      </a:r>
                      <a:endParaRPr lang="ru-RU" sz="1200" dirty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зажим заготовок</a:t>
                      </a:r>
                    </a:p>
                    <a:p>
                      <a:r>
                        <a:rPr lang="ru-RU" sz="1200" dirty="0"/>
                        <a:t>б) плафон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лампа</a:t>
                      </a:r>
                    </a:p>
                    <a:p>
                      <a:r>
                        <a:rPr lang="ru-RU" sz="1200" dirty="0"/>
                        <a:t>б) передняя бабка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 называется рабочий вал в передней бабке токарного станка?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Шпиндель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Стержень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Ось 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чего служит подручник с держателем?</a:t>
                      </a:r>
                      <a:endParaRPr kumimoji="0" lang="ru-RU" sz="12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Это опора для контрольного инструмента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Это опора для измерительного инструмента</a:t>
                      </a:r>
                      <a:endParaRPr kumimoji="0" lang="ru-RU" sz="12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Это опора для режущего инструмента во время работы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924944"/>
            <a:ext cx="1872208" cy="1297684"/>
          </a:xfrm>
          <a:prstGeom prst="rect">
            <a:avLst/>
          </a:prstGeom>
        </p:spPr>
      </p:pic>
      <p:pic>
        <p:nvPicPr>
          <p:cNvPr id="5" name="Picture 5" descr="безымянный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5733256"/>
            <a:ext cx="1080120" cy="816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Тест№9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159442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2728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называются части станка обозначенные цифрами  5; 6?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пуск станка</a:t>
                      </a:r>
                    </a:p>
                    <a:p>
                      <a:r>
                        <a:rPr lang="ru-RU" sz="1200" dirty="0"/>
                        <a:t>б) лампа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кнопочный выключатель</a:t>
                      </a:r>
                    </a:p>
                    <a:p>
                      <a:r>
                        <a:rPr lang="ru-RU" sz="1200" dirty="0"/>
                        <a:t>б) светильник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выключатель</a:t>
                      </a:r>
                    </a:p>
                    <a:p>
                      <a:r>
                        <a:rPr lang="ru-RU" sz="1200" dirty="0"/>
                        <a:t>б) плафон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Что необходимо иметь для работы на токарном станке по древесине?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Приспособления, измерительный и контрольный инструменты.</a:t>
                      </a:r>
                      <a:endParaRPr kumimoji="0" lang="ru-RU" sz="12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Приспособления, режущий инструмент.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Приспособления, режущий, измерительный и контрольный инструменты.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314">
                <a:tc>
                  <a:txBody>
                    <a:bodyPr/>
                    <a:lstStyle/>
                    <a:p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чего применяются приспособления на токарном станке по древесине?</a:t>
                      </a:r>
                      <a:endParaRPr kumimoji="0" lang="ru-RU" sz="12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закрепления заготовки на задней бабке.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закрепления заготовки на правой стороне передней бабки.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поддержания длинной заготовки при точении.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924944"/>
            <a:ext cx="1872208" cy="12976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Тест№10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89706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2728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называются части станка обозначенные цифрами  2; 10?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двигатель</a:t>
                      </a:r>
                    </a:p>
                    <a:p>
                      <a:r>
                        <a:rPr lang="ru-RU" sz="1200" dirty="0"/>
                        <a:t>б) задний зажим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мотор</a:t>
                      </a:r>
                    </a:p>
                    <a:p>
                      <a:r>
                        <a:rPr lang="ru-RU" sz="1200" dirty="0"/>
                        <a:t>б) зажим заготовок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электродвигатель</a:t>
                      </a:r>
                    </a:p>
                    <a:p>
                      <a:r>
                        <a:rPr lang="ru-RU" sz="1200" dirty="0"/>
                        <a:t>б) задняя бабка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Древесину, с какими пороками не применяют для токарных работ?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трещинами, наклоном волокон и сучками.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сучками, наклоном волокон и поражением гнилью.</a:t>
                      </a:r>
                      <a:endParaRPr kumimoji="0" lang="ru-RU" sz="1200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С сучками, поражением гнилью, трещинами и наклоном волокон.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31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Определите, какое это приспособление?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Планшайба.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Трезубец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Патрон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924944"/>
            <a:ext cx="1872208" cy="1297684"/>
          </a:xfrm>
          <a:prstGeom prst="rect">
            <a:avLst/>
          </a:prstGeom>
        </p:spPr>
      </p:pic>
      <p:pic>
        <p:nvPicPr>
          <p:cNvPr id="7" name="Рисунок 6" descr="Рисунок2 - копия (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5563696"/>
            <a:ext cx="864096" cy="100336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Тест№11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89706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2728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называются части станка обозначенные цифрами  1; 9?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стол</a:t>
                      </a:r>
                    </a:p>
                    <a:p>
                      <a:r>
                        <a:rPr lang="ru-RU" sz="1200" dirty="0"/>
                        <a:t>б) опора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основание</a:t>
                      </a:r>
                    </a:p>
                    <a:p>
                      <a:r>
                        <a:rPr lang="ru-RU" sz="1200" dirty="0"/>
                        <a:t>б) подручник с кареткой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основа</a:t>
                      </a:r>
                    </a:p>
                    <a:p>
                      <a:r>
                        <a:rPr lang="ru-RU" sz="1200" dirty="0"/>
                        <a:t>б) упор резца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Какую форму приобретают детали в результате обработки точением?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Форму тел вращения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Форму призмы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Форму куба.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 называется это приспособление? </a:t>
                      </a:r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Трезубец</a:t>
                      </a:r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Планшайба.</a:t>
                      </a:r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Патрон</a:t>
                      </a:r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924944"/>
            <a:ext cx="1872208" cy="1297684"/>
          </a:xfrm>
          <a:prstGeom prst="rect">
            <a:avLst/>
          </a:prstGeom>
        </p:spPr>
      </p:pic>
      <p:pic>
        <p:nvPicPr>
          <p:cNvPr id="5" name="Рисунок 4" descr="Рисунок2 - коп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5589240"/>
            <a:ext cx="978408" cy="9235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Тест№12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159442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2728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называются части станка обозначенные цифрами  5; 8?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кнопочный выключатель</a:t>
                      </a:r>
                    </a:p>
                    <a:p>
                      <a:r>
                        <a:rPr lang="ru-RU" sz="1200" dirty="0"/>
                        <a:t>б) шпиндель с трезубцем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выключатель</a:t>
                      </a:r>
                    </a:p>
                    <a:p>
                      <a:r>
                        <a:rPr lang="ru-RU" sz="1200" dirty="0"/>
                        <a:t>б) ось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пусковая кнопка</a:t>
                      </a:r>
                    </a:p>
                    <a:p>
                      <a:r>
                        <a:rPr lang="ru-RU" sz="1200" dirty="0"/>
                        <a:t>б) патрон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чего применяется полукруглая стамеска?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первоначальной грубой обработки и проточки криволинейных поверхностей.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первоначальной грубой обточки заготовки.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Для обработки деталей.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31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Как называется это приспособление? </a:t>
                      </a:r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Патрон</a:t>
                      </a:r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Планшайба.</a:t>
                      </a:r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Трезубец</a:t>
                      </a:r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924944"/>
            <a:ext cx="1872208" cy="1297684"/>
          </a:xfrm>
          <a:prstGeom prst="rect">
            <a:avLst/>
          </a:prstGeom>
        </p:spPr>
      </p:pic>
      <p:pic>
        <p:nvPicPr>
          <p:cNvPr id="5" name="Рисунок 4" descr="Рисунок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5661248"/>
            <a:ext cx="1152128" cy="93694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Тест№13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89706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02728">
                <a:tc>
                  <a:txBody>
                    <a:bodyPr/>
                    <a:lstStyle/>
                    <a:p>
                      <a:r>
                        <a:rPr lang="ru-RU" sz="1200" dirty="0"/>
                        <a:t>Как называются части станка обозначенные цифрами  2; 7?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электродвигатель</a:t>
                      </a:r>
                    </a:p>
                    <a:p>
                      <a:r>
                        <a:rPr lang="ru-RU" sz="1200" dirty="0"/>
                        <a:t>б) передняя бабка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двигатель</a:t>
                      </a:r>
                    </a:p>
                    <a:p>
                      <a:r>
                        <a:rPr lang="ru-RU" sz="1200" dirty="0"/>
                        <a:t>б) коробка скоростей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/>
                        <a:t>а) мотор</a:t>
                      </a:r>
                    </a:p>
                    <a:p>
                      <a:r>
                        <a:rPr lang="ru-RU" sz="1200" dirty="0"/>
                        <a:t>б) задняя бабка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61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какие этапы делится точение по качеству древесины?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Черновое и чистовое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Черновое и окончательное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Чистовое и предварительное.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31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Определите название этого режущего инструмента?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Стамеска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Плоская стамеска (косяк)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Полукруглая стамеска (</a:t>
                      </a:r>
                      <a:r>
                        <a:rPr kumimoji="0" lang="ru-RU" sz="12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рейер</a:t>
                      </a: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21 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2924944"/>
            <a:ext cx="1872208" cy="1297684"/>
          </a:xfrm>
          <a:prstGeom prst="rect">
            <a:avLst/>
          </a:prstGeom>
        </p:spPr>
      </p:pic>
      <p:pic>
        <p:nvPicPr>
          <p:cNvPr id="5" name="Рисунок 4" descr="896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2131763" y="5149158"/>
            <a:ext cx="438910" cy="1895139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Тест№14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494569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5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28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98672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Определите название этого режущего инструмента?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Полукруглая стамеска (</a:t>
                      </a:r>
                      <a:r>
                        <a:rPr kumimoji="0" lang="ru-RU" sz="12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рейер</a:t>
                      </a: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Стамеска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Плоская стамеска (косяк)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9614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чего применяется плоская стамеска (косяк)?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гладкой чистовой обработки заготовки.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гладкой чистовой обточки заготовки, подрезания торцов, отрезания детали.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подрезания торцов и отрезания детали.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0314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 называется инструмент?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Столярный циркуль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Кронциркуль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Нутромер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 descr="85 001 - коп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2147077" y="2325532"/>
            <a:ext cx="376046" cy="1574869"/>
          </a:xfrm>
          <a:prstGeom prst="rect">
            <a:avLst/>
          </a:prstGeom>
        </p:spPr>
      </p:pic>
      <p:pic>
        <p:nvPicPr>
          <p:cNvPr id="6" name="Рисунок 5" descr="кро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5445224"/>
            <a:ext cx="1607840" cy="91110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Тест№15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05536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9525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2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796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 закрепляют заготовку в патроне токарного станка?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Забивают в патрон киянкой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 помощью шурупов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Завинчивают в патрон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7867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чего на торцах заготовки-бруска проводят диагонали?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деления торца на четыре части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нахождения геометрического центра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Для построения центра окружности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5065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Как называются</a:t>
                      </a:r>
                      <a:r>
                        <a:rPr lang="ru-RU" sz="1200" baseline="0" dirty="0"/>
                        <a:t> узлы задней бабки, обозначенные цифрами 1; 2?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а) конус</a:t>
                      </a:r>
                    </a:p>
                    <a:p>
                      <a:pPr algn="l"/>
                      <a:r>
                        <a:rPr lang="ru-RU" sz="1200" dirty="0"/>
                        <a:t>б) крепежный винт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а) центр</a:t>
                      </a:r>
                    </a:p>
                    <a:p>
                      <a:pPr algn="l"/>
                      <a:r>
                        <a:rPr lang="ru-RU" sz="1200" dirty="0"/>
                        <a:t>б) зажим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а) упор</a:t>
                      </a:r>
                    </a:p>
                    <a:p>
                      <a:pPr algn="l"/>
                      <a:r>
                        <a:rPr lang="ru-RU" sz="1200" dirty="0"/>
                        <a:t>б) стопор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Рисунок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5373216"/>
            <a:ext cx="1008112" cy="106531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Тест№16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05537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60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60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77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делают с заготовкой-бруском после проведения диагоналей на торцах?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Закрепляют в верстак и определяют длину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Закрепляют в верстак и рубанком сострагивают ребра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Закрепляют в верстак и делают пропил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8211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 подготовить торцы  заготовки для её крепления в вилке корпуса?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 одной из диагоналей на торце сделать пропил глубиной 3…4 мм, в середине которого просверлить отверстие  ø5 на глубине 6мм.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пересечении диагоналей отметить карандашом центр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месте пересечения диагоналей наколоть углубление шилом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3039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Как</a:t>
                      </a:r>
                      <a:r>
                        <a:rPr lang="ru-RU" sz="1200" baseline="0" dirty="0"/>
                        <a:t> называются узлы передней бабки, обозначенные цифрами 1; 4?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а) ремень плоский</a:t>
                      </a:r>
                    </a:p>
                    <a:p>
                      <a:pPr algn="l"/>
                      <a:r>
                        <a:rPr lang="ru-RU" sz="1200" dirty="0"/>
                        <a:t>б) подшипник радиальный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а) ремень клиновидный</a:t>
                      </a:r>
                    </a:p>
                    <a:p>
                      <a:pPr algn="l"/>
                      <a:r>
                        <a:rPr lang="ru-RU" sz="1200" dirty="0"/>
                        <a:t>б) подшипник</a:t>
                      </a:r>
                      <a:r>
                        <a:rPr lang="ru-RU" sz="1200" baseline="0" dirty="0"/>
                        <a:t> шариковый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/>
                        <a:t>а) ремень конусовидный</a:t>
                      </a:r>
                    </a:p>
                    <a:p>
                      <a:pPr algn="l"/>
                      <a:r>
                        <a:rPr lang="ru-RU" sz="1200" dirty="0"/>
                        <a:t>б) подшипник упорный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Рисунок 5" descr="Рисунок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5445224"/>
            <a:ext cx="1133856" cy="98145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Тест№17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05537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3679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367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60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 подготовить торец заготовки для крепления её в центре задней бабки?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пересечении диагоналей торца отметить карандашом центр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Вдоль одной из диагоналей выполнить пропил глубиной 3…4 мм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пересечении диагоналей сделать углубление шилом или кернером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554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Как закрепляется заготовка в корпусе трезубца?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Насадить заготовку пропилом на вилку и слегка ударить по ней киянкой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Заготовку насадить на вилку, слегка ударив киянкой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Вставить вилку в углубление заготовки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658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Сколько измерений выполняют штангенциркулем?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одно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два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три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 descr="штанг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5" y="5301208"/>
            <a:ext cx="1686035" cy="112121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Тест№18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4933527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7955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95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4517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 закрепляется заготовка в центре задней бабки?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Слегка ударив киянкой, насадить заготовку на центр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Подвести заднюю бабку, чтобы её центр зашёл в углубление на торце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Заготовку насадить на центр и прижать бабкой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540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делают с заготовкой после регулировки её положения в центре?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Закрепляют заднюю бабку на станице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Зажимают заготовку между центрами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Закрепляют заднюю бабку и зажимают заготовку в центрах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67691"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Какой</a:t>
                      </a:r>
                      <a:r>
                        <a:rPr lang="ru-RU" sz="1200" baseline="0" dirty="0"/>
                        <a:t> вид точения показан на рисунке?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чистовое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черновое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предварительное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 descr="заго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5085184"/>
            <a:ext cx="1735832" cy="108012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Тест№19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2" cy="509597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9238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23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578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 по отношению к заготовке закрепляют подручник?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2…3 мм выше оси заготовки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2…3мм выше оси заготовки и на расстоянии 2…3 мм от её поверхности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расстоянии 4…5 мм от поверхности заготовки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108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Как проверить, надежно ли закреплена заготовка и не ударится ли она о подручник?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Сделать рукой несколько оборотов заготовки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Покачать заготовку рукой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Измерить расстояние между заготовкой и подручником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9063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При обтачивании цилиндрической поверхности стамеска совершает движение: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поступательное, параллельно оси вращения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сложное, перпендикулярно</a:t>
                      </a:r>
                      <a:r>
                        <a:rPr lang="ru-RU" sz="1200" baseline="0" dirty="0"/>
                        <a:t> оси вращения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поступательное,</a:t>
                      </a:r>
                      <a:r>
                        <a:rPr lang="ru-RU" sz="1200" baseline="0" dirty="0"/>
                        <a:t> параллельно оси вращения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Тест№20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1"/>
          <a:ext cx="7499352" cy="5136808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48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9194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19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2811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Чем крепится заготовка в планшайбе?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2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Гвоздями через отверстия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2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Шурупами через отверстия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ru-RU" sz="12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kumimoji="0" lang="ru-RU" sz="12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Дюбель-гвоздями</a:t>
                      </a: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через отверстия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2168"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Что запрещается во время работы токарного станка по древесине?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Измерения, уборка, смазывание, касание движущихся частей станка и их торможение руками, ремонт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Уборка, смазывание, касание движущихся частей станка и их торможение руками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Измерения, касание движущихся частей станка и их торможение руками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43441"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Что не является механизмом подачи движения?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цепная передача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ременная передача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валовая передача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Тест№21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35100" y="1447801"/>
          <a:ext cx="7499352" cy="5136808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1874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4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01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9194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Задание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Варианты ответов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19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281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На токарном станке выполняют … детали.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строгание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растачивание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подпиливание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i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фрезерование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1216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Вспомогательное движение резания на СТД-120 – это…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установление деталей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подача инструмента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установка инструмента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вращение заготовки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43441"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  <a:p>
                      <a:pPr algn="ctr"/>
                      <a:r>
                        <a:rPr lang="ru-RU" sz="1200" dirty="0"/>
                        <a:t>Производственная влажность древесины:</a:t>
                      </a: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60-80%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20-25%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30-40%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8-15%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Тест№22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5149553"/>
        </p:xfrm>
        <a:graphic>
          <a:graphicData uri="http://schemas.openxmlformats.org/drawingml/2006/table">
            <a:tbl>
              <a:tblPr firstRow="1" bandRow="1">
                <a:tableStyleId>{18603FDC-E32A-4AB5-989C-0864C3EAD2B8}</a:tableStyleId>
              </a:tblPr>
              <a:tblGrid>
                <a:gridCol w="1499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50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Задание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0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3157"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Виды точения на </a:t>
                      </a: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СТД-120?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Фронтальное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Боковое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Лобовое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Правое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3157"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Оптимальный зазор между заготовкой и подручником при точении древесины?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о…1  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2…3 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4…5 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6…7 мм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3157"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Измерительный инструмент?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шлямбур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штангенциркуль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шерхебель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ru-RU" sz="1200" i="1" dirty="0">
                          <a:solidFill>
                            <a:srgbClr val="002060"/>
                          </a:solidFill>
                        </a:rPr>
                        <a:t>штуцер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Тест№23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5149553"/>
        </p:xfrm>
        <a:graphic>
          <a:graphicData uri="http://schemas.openxmlformats.org/drawingml/2006/table">
            <a:tbl>
              <a:tblPr firstRow="1" bandRow="1">
                <a:tableStyleId>{E269D01E-BC32-4049-B463-5C60D7B0CCD2}</a:tableStyleId>
              </a:tblPr>
              <a:tblGrid>
                <a:gridCol w="1499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50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Задание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0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3157"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Для изготовления изделия составляется: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график-диаграмма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технологическая карта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конструкторская карта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таблица</a:t>
                      </a:r>
                      <a:r>
                        <a:rPr lang="ru-RU" sz="1200" i="1" baseline="0" dirty="0"/>
                        <a:t> вариантов изделия</a:t>
                      </a:r>
                      <a:endParaRPr lang="ru-RU" sz="12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3157"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Вид</a:t>
                      </a:r>
                      <a:r>
                        <a:rPr lang="ru-RU" sz="1200" i="1" baseline="0" dirty="0"/>
                        <a:t> точения древесины на СТД-120М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вспомогательное</a:t>
                      </a:r>
                    </a:p>
                    <a:p>
                      <a:pPr algn="ctr"/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центровое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токарное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шпиндельное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3157"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Пороки древесины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влажность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коробление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свилеватость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разбухание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Тест№24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5149553"/>
        </p:xfrm>
        <a:graphic>
          <a:graphicData uri="http://schemas.openxmlformats.org/drawingml/2006/table">
            <a:tbl>
              <a:tblPr firstRow="1" bandRow="1">
                <a:tableStyleId>{327F97BB-C833-4FB7-BDE5-3F7075034690}</a:tableStyleId>
              </a:tblPr>
              <a:tblGrid>
                <a:gridCol w="1499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50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Задание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0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3157"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Звено, которое получает</a:t>
                      </a:r>
                      <a:r>
                        <a:rPr lang="ru-RU" sz="1200" i="1" baseline="0" dirty="0"/>
                        <a:t> движение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ведомое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управляемое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ведущее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главное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3157"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Токарь выполняет работу используя документацию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техническую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технологическую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нормативную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стандартную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3157"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Главным движение в токарном станке по древесине является: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поступательное движение резца (стамески)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вращательное движение заготовки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движение</a:t>
                      </a:r>
                      <a:r>
                        <a:rPr lang="ru-RU" sz="1200" i="1" baseline="0" dirty="0"/>
                        <a:t> передаточного механизма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движение</a:t>
                      </a:r>
                      <a:r>
                        <a:rPr lang="ru-RU" sz="1200" i="1" baseline="0" dirty="0"/>
                        <a:t> </a:t>
                      </a:r>
                      <a:r>
                        <a:rPr lang="ru-RU" sz="1200" i="1" baseline="0" dirty="0" err="1"/>
                        <a:t>пеноли</a:t>
                      </a:r>
                      <a:endParaRPr lang="ru-RU" sz="12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/>
              <a:t>Тест№25 «</a:t>
            </a:r>
            <a:r>
              <a:rPr lang="ru-RU" b="1" dirty="0"/>
              <a:t>технология точения древесины на токарном станке»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5149553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1499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9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5041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Задание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Варианты ответов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50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53157"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Чистовое точение конической поверхности выполняется: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полукруглой стамеской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косой стамеской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шлифовальной шкуркой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рашпилем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3157"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/>
                        <a:t>В каком</a:t>
                      </a:r>
                      <a:r>
                        <a:rPr lang="ru-RU" sz="1200" i="1" baseline="0" dirty="0"/>
                        <a:t> </a:t>
                      </a:r>
                      <a:r>
                        <a:rPr lang="ru-RU" sz="1200" i="1" dirty="0"/>
                        <a:t>направлении производят чистовую обработку косой стамеской?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слева направо</a:t>
                      </a:r>
                      <a:r>
                        <a:rPr lang="ru-RU" sz="1200" i="1" baseline="0" dirty="0"/>
                        <a:t> </a:t>
                      </a:r>
                      <a:endParaRPr lang="ru-RU" sz="1200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от середины к краю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справа налево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от краев к центру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53157"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Что называется точением?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подготовка режущей кромки к правке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обработка заготовки резцом по дереву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обработка поверхности заготовки резанием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i="1" dirty="0"/>
                    </a:p>
                    <a:p>
                      <a:pPr algn="ctr"/>
                      <a:r>
                        <a:rPr lang="ru-RU" sz="1200" i="1" dirty="0"/>
                        <a:t>обработка </a:t>
                      </a:r>
                      <a:r>
                        <a:rPr lang="ru-RU" sz="1200" i="1"/>
                        <a:t>заготовки рашпилем</a:t>
                      </a:r>
                      <a:endParaRPr lang="ru-RU" sz="1200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903A44D-E9D1-C686-B736-8428869BF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0"/>
            <a:ext cx="7715493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1107424-5136-DE2F-0DE2-53A32F8FCE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50" t="16942" r="3538" b="21664"/>
          <a:stretch/>
        </p:blipFill>
        <p:spPr>
          <a:xfrm>
            <a:off x="4355976" y="4293096"/>
            <a:ext cx="4619149" cy="187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635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384</TotalTime>
  <Words>2090</Words>
  <Application>Microsoft Office PowerPoint</Application>
  <PresentationFormat>Экран (4:3)</PresentationFormat>
  <Paragraphs>652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Corbel</vt:lpstr>
      <vt:lpstr>Gill Sans MT</vt:lpstr>
      <vt:lpstr>Verdana</vt:lpstr>
      <vt:lpstr>Wingdings 2</vt:lpstr>
      <vt:lpstr>Солнцестояние</vt:lpstr>
      <vt:lpstr>Тестовые задания</vt:lpstr>
      <vt:lpstr>Тест№1  «технология точения древесины на токарном станке»</vt:lpstr>
      <vt:lpstr>Тест№2 «технология точения древесины на токарном станке»</vt:lpstr>
      <vt:lpstr>Тест№3 «технология точения древесины на токарном станке»</vt:lpstr>
      <vt:lpstr>Тест№4 «технология точения древесины на токарном станке»</vt:lpstr>
      <vt:lpstr>Тест№5 «технология точения древесины на токарном станке»</vt:lpstr>
      <vt:lpstr>Тест№6 «технология точения древесины на токарном станке»</vt:lpstr>
      <vt:lpstr>Тест№7 «технология точения древесины на токарном станке»</vt:lpstr>
      <vt:lpstr>Тест№8 «технология точения древесины на токарном станке»</vt:lpstr>
      <vt:lpstr>Тест№9 «технология точения древесины на токарном станке»</vt:lpstr>
      <vt:lpstr>Тест№10 «технология точения древесины на токарном станке»</vt:lpstr>
      <vt:lpstr>Тест№11 «технология точения древесины на токарном станке»</vt:lpstr>
      <vt:lpstr>Тест№12 «технология точения древесины на токарном станке»</vt:lpstr>
      <vt:lpstr>Тест№13 «технология точения древесины на токарном станке»</vt:lpstr>
      <vt:lpstr>Тест№14 «технология точения древесины на токарном станке»</vt:lpstr>
      <vt:lpstr>Тест№15 «технология точения древесины на токарном станке»</vt:lpstr>
      <vt:lpstr>Тест№16 «технология точения древесины на токарном станке»</vt:lpstr>
      <vt:lpstr>Тест№17 «технология точения древесины на токарном станке»</vt:lpstr>
      <vt:lpstr>Тест№18 «технология точения древесины на токарном станке»</vt:lpstr>
      <vt:lpstr>Тест№19 «технология точения древесины на токарном станке»</vt:lpstr>
      <vt:lpstr>Тест№20 «технология точения древесины на токарном станке»</vt:lpstr>
      <vt:lpstr>Тест№21 «технология точения древесины на токарном станке»</vt:lpstr>
      <vt:lpstr>Тест№22 «технология точения древесины на токарном станке»</vt:lpstr>
      <vt:lpstr>Тест№23 «технология точения древесины на токарном станке»</vt:lpstr>
      <vt:lpstr>Тест№24 «технология точения древесины на токарном станке»</vt:lpstr>
      <vt:lpstr>Тест№25 «технология точения древесины на токарном станке»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Тестовые задания по технологии.  6 класс</dc:title>
  <dc:creator>RePack by SPecialiST</dc:creator>
  <cp:lastModifiedBy>Бунин</cp:lastModifiedBy>
  <cp:revision>62</cp:revision>
  <dcterms:created xsi:type="dcterms:W3CDTF">2013-10-30T06:59:34Z</dcterms:created>
  <dcterms:modified xsi:type="dcterms:W3CDTF">2025-02-16T20:27:37Z</dcterms:modified>
</cp:coreProperties>
</file>