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2" name="Google Shape;62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0" name="Google Shape;70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827087" y="9810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b="0" i="0" lang="en-US" sz="4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Какой вид операции выполняется на токарном станке?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331912" y="3716337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Проточка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Резание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Точение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ctrTitle"/>
          </p:nvPr>
        </p:nvSpPr>
        <p:spPr>
          <a:xfrm>
            <a:off x="827087" y="9810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b="0" i="0" lang="en-US" sz="4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Чему равняется припуск по длине при выборе заготовки?</a:t>
            </a:r>
            <a:endParaRPr/>
          </a:p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1331912" y="3716337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 мм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 мм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мм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ctrTitle"/>
          </p:nvPr>
        </p:nvSpPr>
        <p:spPr>
          <a:xfrm>
            <a:off x="827087" y="9810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b="0" i="0" lang="en-US" sz="4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Каким должно быть расстояние от подручника до заготовки?</a:t>
            </a:r>
            <a:endParaRPr/>
          </a:p>
        </p:txBody>
      </p:sp>
      <p:sp>
        <p:nvSpPr>
          <p:cNvPr id="97" name="Google Shape;97;p15"/>
          <p:cNvSpPr txBox="1"/>
          <p:nvPr>
            <p:ph idx="1" type="subTitle"/>
          </p:nvPr>
        </p:nvSpPr>
        <p:spPr>
          <a:xfrm>
            <a:off x="1331912" y="3716337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 мм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4-5 мм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2-3 мм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ctrTitle"/>
          </p:nvPr>
        </p:nvSpPr>
        <p:spPr>
          <a:xfrm>
            <a:off x="827087" y="9810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b="0" i="0" lang="en-US" sz="4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каких условиях можно начинать работу на токарном станке?</a:t>
            </a:r>
            <a:endParaRPr/>
          </a:p>
        </p:txBody>
      </p:sp>
      <p:sp>
        <p:nvSpPr>
          <p:cNvPr id="103" name="Google Shape;103;p16"/>
          <p:cNvSpPr txBox="1"/>
          <p:nvPr>
            <p:ph idx="1" type="subTitle"/>
          </p:nvPr>
        </p:nvSpPr>
        <p:spPr>
          <a:xfrm>
            <a:off x="1331912" y="3716337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Благоприятных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разрешения учителя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AutoNum type="arabicPeriod"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После установки заготовки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08" name="Google Shape;108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2275" y="549275"/>
            <a:ext cx="6318250" cy="399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10" name="Google Shape;110;p17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Электродвигатель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Электромотор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Электропривод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15" name="Google Shape;115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5262" y="620712"/>
            <a:ext cx="6269037" cy="396081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17" name="Google Shape;117;p18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Передняя бабка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Задняя бабка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Шпиндельная бабка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22" name="Google Shape;122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5262" y="615950"/>
            <a:ext cx="6275387" cy="396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24" name="Google Shape;124;p19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Основание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Станина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Опора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29" name="Google Shape;129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912" y="596900"/>
            <a:ext cx="6335712" cy="40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31" name="Google Shape;131;p20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Пускатель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Кнопочная станция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Включатель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36" name="Google Shape;136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887" y="596900"/>
            <a:ext cx="6337300" cy="40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38" name="Google Shape;138;p21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Лезвие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Подпор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Подручник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43" name="Google Shape;143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6375" y="596900"/>
            <a:ext cx="6335712" cy="40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45" name="Google Shape;145;p22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Шпиндель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Вентиль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Шерхебель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50" name="Google Shape;150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350" y="596900"/>
            <a:ext cx="6337300" cy="40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52" name="Google Shape;152;p23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Шестерёнчатая передача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Клиноременная передача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Ремешковая передача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57" name="Google Shape;157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7925" y="596900"/>
            <a:ext cx="6418262" cy="405606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4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59" name="Google Shape;159;p24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Защитное стекло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Смотровое окно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Защитный экран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64" name="Google Shape;164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887" y="615950"/>
            <a:ext cx="6192837" cy="391318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5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66" name="Google Shape;166;p25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Задняя бабка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Шпиндельная бабка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Передняя бабка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8948226541.jpg" id="171" name="Google Shape;171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350" y="571500"/>
            <a:ext cx="6337300" cy="40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6"/>
          <p:cNvSpPr txBox="1"/>
          <p:nvPr>
            <p:ph type="title"/>
          </p:nvPr>
        </p:nvSpPr>
        <p:spPr>
          <a:xfrm>
            <a:off x="4683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часть станка?</a:t>
            </a:r>
            <a:endParaRPr/>
          </a:p>
        </p:txBody>
      </p:sp>
      <p:sp>
        <p:nvSpPr>
          <p:cNvPr id="173" name="Google Shape;173;p26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Основание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Станина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Опора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приспособление для крепления заготовок?</a:t>
            </a:r>
            <a:endParaRPr/>
          </a:p>
        </p:txBody>
      </p:sp>
      <p:sp>
        <p:nvSpPr>
          <p:cNvPr id="179" name="Google Shape;179;p27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Патрон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Втулка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Шпиндель</a:t>
            </a:r>
            <a:endParaRPr/>
          </a:p>
        </p:txBody>
      </p:sp>
      <p:pic>
        <p:nvPicPr>
          <p:cNvPr descr="1894822654.jpg" id="180" name="Google Shape;180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4400" l="15272" r="19818" t="22854"/>
          <a:stretch/>
        </p:blipFill>
        <p:spPr>
          <a:xfrm>
            <a:off x="2959100" y="1408112"/>
            <a:ext cx="3268662" cy="2884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приспособление для крепления заготовок?</a:t>
            </a:r>
            <a:endParaRPr/>
          </a:p>
        </p:txBody>
      </p:sp>
      <p:sp>
        <p:nvSpPr>
          <p:cNvPr id="186" name="Google Shape;186;p28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Патрон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Планшайба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Диск</a:t>
            </a:r>
            <a:endParaRPr/>
          </a:p>
        </p:txBody>
      </p:sp>
      <p:pic>
        <p:nvPicPr>
          <p:cNvPr descr="1894822654.jpg" id="187" name="Google Shape;187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5727" l="0" r="0" t="0"/>
          <a:stretch/>
        </p:blipFill>
        <p:spPr>
          <a:xfrm>
            <a:off x="3419475" y="1412875"/>
            <a:ext cx="3519487" cy="375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/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приспособление для крепления заготовок?</a:t>
            </a:r>
            <a:endParaRPr/>
          </a:p>
        </p:txBody>
      </p:sp>
      <p:sp>
        <p:nvSpPr>
          <p:cNvPr id="193" name="Google Shape;193;p29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Трезубец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Планшайба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Шпиндель</a:t>
            </a:r>
            <a:endParaRPr/>
          </a:p>
        </p:txBody>
      </p:sp>
      <p:pic>
        <p:nvPicPr>
          <p:cNvPr descr="1894822654.jpg" id="194" name="Google Shape;194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9837" y="1412875"/>
            <a:ext cx="3752850" cy="392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токарная стамеска?</a:t>
            </a:r>
            <a:endParaRPr/>
          </a:p>
        </p:txBody>
      </p:sp>
      <p:sp>
        <p:nvSpPr>
          <p:cNvPr id="200" name="Google Shape;200;p30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Стамеска с косой заточкой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Рейер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Майзель</a:t>
            </a:r>
            <a:endParaRPr/>
          </a:p>
        </p:txBody>
      </p:sp>
      <p:pic>
        <p:nvPicPr>
          <p:cNvPr descr="1894822654.jpg" id="201" name="Google Shape;201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10183" r="15095" t="0"/>
          <a:stretch/>
        </p:blipFill>
        <p:spPr>
          <a:xfrm>
            <a:off x="250825" y="1989137"/>
            <a:ext cx="8716962" cy="1185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/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токарная стамеска?</a:t>
            </a:r>
            <a:endParaRPr/>
          </a:p>
        </p:txBody>
      </p:sp>
      <p:sp>
        <p:nvSpPr>
          <p:cNvPr id="207" name="Google Shape;207;p31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Рейер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Полукруглая желобчатая стамеска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Майзель</a:t>
            </a:r>
            <a:endParaRPr/>
          </a:p>
        </p:txBody>
      </p:sp>
      <p:pic>
        <p:nvPicPr>
          <p:cNvPr descr="1894822654.jpg" id="208" name="Google Shape;208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2" y="1844675"/>
            <a:ext cx="8388350" cy="1328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 называется измерительный инструмент?</a:t>
            </a:r>
            <a:endParaRPr/>
          </a:p>
        </p:txBody>
      </p:sp>
      <p:sp>
        <p:nvSpPr>
          <p:cNvPr id="214" name="Google Shape;214;p32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Кронциркуль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Штангенциркуль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Нет правильного названия</a:t>
            </a:r>
            <a:endParaRPr/>
          </a:p>
        </p:txBody>
      </p:sp>
      <p:pic>
        <p:nvPicPr>
          <p:cNvPr descr="18948226541.jpg" id="215" name="Google Shape;215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1268412"/>
            <a:ext cx="7942262" cy="2811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Какой размер указывает шкала штангенциркуля?</a:t>
            </a:r>
            <a:endParaRPr/>
          </a:p>
        </p:txBody>
      </p:sp>
      <p:sp>
        <p:nvSpPr>
          <p:cNvPr id="221" name="Google Shape;221;p33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15 мм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0,5 мм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0,7 мм</a:t>
            </a:r>
            <a:endParaRPr/>
          </a:p>
        </p:txBody>
      </p:sp>
      <p:pic>
        <p:nvPicPr>
          <p:cNvPr descr="18948226541.jpg" id="222" name="Google Shape;222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6248" r="0" t="0"/>
          <a:stretch/>
        </p:blipFill>
        <p:spPr>
          <a:xfrm>
            <a:off x="395287" y="1773237"/>
            <a:ext cx="8086725" cy="19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Какой размер указывает шкала штангенциркуля?</a:t>
            </a:r>
            <a:endParaRPr/>
          </a:p>
        </p:txBody>
      </p:sp>
      <p:sp>
        <p:nvSpPr>
          <p:cNvPr id="228" name="Google Shape;228;p34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6,9 мм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24 мм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0,7 мм</a:t>
            </a:r>
            <a:endParaRPr/>
          </a:p>
        </p:txBody>
      </p:sp>
      <p:pic>
        <p:nvPicPr>
          <p:cNvPr descr="18948226541.jpg" id="229" name="Google Shape;229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7178" l="0" r="0" t="0"/>
          <a:stretch/>
        </p:blipFill>
        <p:spPr>
          <a:xfrm>
            <a:off x="323850" y="1700212"/>
            <a:ext cx="8564562" cy="1944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Какой размер указывает шкала штангенциркуля?</a:t>
            </a:r>
            <a:endParaRPr/>
          </a:p>
        </p:txBody>
      </p:sp>
      <p:sp>
        <p:nvSpPr>
          <p:cNvPr id="235" name="Google Shape;235;p35"/>
          <p:cNvSpPr txBox="1"/>
          <p:nvPr/>
        </p:nvSpPr>
        <p:spPr>
          <a:xfrm>
            <a:off x="900112" y="4149725"/>
            <a:ext cx="6480175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3,4 мм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34,3 мм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 мм</a:t>
            </a:r>
            <a:endParaRPr/>
          </a:p>
        </p:txBody>
      </p:sp>
      <p:pic>
        <p:nvPicPr>
          <p:cNvPr descr="18948226541.jpg" id="236" name="Google Shape;236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68315" l="0" r="0" t="0"/>
          <a:stretch/>
        </p:blipFill>
        <p:spPr>
          <a:xfrm>
            <a:off x="495300" y="1557337"/>
            <a:ext cx="8048625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